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0" d="100"/>
          <a:sy n="140" d="100"/>
        </p:scale>
        <p:origin x="-378" y="7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kumimoji="1" lang="en-US" altLang="ja-JP" smtClean="0"/>
              <a:t>Click to edit Master title style</a:t>
            </a:r>
            <a:endParaRPr kumimoji="1" lang="ja-JP" alt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a:p>
        </p:txBody>
      </p:sp>
      <p:sp>
        <p:nvSpPr>
          <p:cNvPr id="4" name="Date Placeholder 3"/>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3094275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Vertical Text Placeholder 2"/>
          <p:cNvSpPr>
            <a:spLocks noGrp="1"/>
          </p:cNvSpPr>
          <p:nvPr>
            <p:ph type="body" orient="vert" idx="1"/>
          </p:nvPr>
        </p:nvSpPr>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110265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kumimoji="1" lang="en-US" altLang="ja-JP" smtClean="0"/>
              <a:t>Click to edit Master title style</a:t>
            </a:r>
            <a:endParaRPr kumimoji="1" lang="ja-JP" alt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2388576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Content Placeholder 2"/>
          <p:cNvSpPr>
            <a:spLocks noGrp="1"/>
          </p:cNvSpPr>
          <p:nvPr>
            <p:ph idx="1"/>
          </p:nvPr>
        </p:nvSpPr>
        <p:spPr/>
        <p:txBody>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1692901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p:txBody>
      </p:sp>
      <p:sp>
        <p:nvSpPr>
          <p:cNvPr id="4" name="Date Placeholder 3"/>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94890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Date Placeholder 4"/>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391914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Date Placeholder 6"/>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83732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Date Placeholder 2"/>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511326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293493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kumimoji="1" lang="en-US" altLang="ja-JP" smtClean="0"/>
              <a:t>Click to edit Master title style</a:t>
            </a:r>
            <a:endParaRPr kumimoji="1" lang="ja-JP" alt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p:txBody>
      </p:sp>
      <p:sp>
        <p:nvSpPr>
          <p:cNvPr id="5" name="Date Placeholder 4"/>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2872754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kumimoji="1" lang="en-US" altLang="ja-JP" smtClean="0"/>
              <a:t>Click to edit Master title style</a:t>
            </a:r>
            <a:endParaRPr kumimoji="1" lang="ja-JP" alt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p:txBody>
      </p:sp>
      <p:sp>
        <p:nvSpPr>
          <p:cNvPr id="5" name="Date Placeholder 4"/>
          <p:cNvSpPr>
            <a:spLocks noGrp="1"/>
          </p:cNvSpPr>
          <p:nvPr>
            <p:ph type="dt" sz="half" idx="10"/>
          </p:nvPr>
        </p:nvSpPr>
        <p:spPr/>
        <p:txBody>
          <a:bodyPr/>
          <a:lstStyle/>
          <a:p>
            <a:fld id="{5DB74B91-5EF1-480B-AB74-EA2C87262D58}" type="datetimeFigureOut">
              <a:rPr kumimoji="1" lang="ja-JP" altLang="en-US" smtClean="0"/>
              <a:t>2018/1/17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872039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en-US" altLang="ja-JP" smtClean="0"/>
              <a:t>Click to edit Master title style</a:t>
            </a:r>
            <a:endParaRPr kumimoji="1" lang="ja-JP" alt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DB74B91-5EF1-480B-AB74-EA2C87262D58}" type="datetimeFigureOut">
              <a:rPr kumimoji="1" lang="ja-JP" altLang="en-US" smtClean="0"/>
              <a:t>2018/1/17</a:t>
            </a:fld>
            <a:endParaRPr kumimoji="1" lang="ja-JP" alt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A957816-74CC-40D0-B1BF-4A28C9268A4F}" type="slidenum">
              <a:rPr kumimoji="1" lang="ja-JP" altLang="en-US" smtClean="0"/>
              <a:t>‹#›</a:t>
            </a:fld>
            <a:endParaRPr kumimoji="1" lang="ja-JP" altLang="en-US"/>
          </a:p>
        </p:txBody>
      </p:sp>
    </p:spTree>
    <p:extLst>
      <p:ext uri="{BB962C8B-B14F-4D97-AF65-F5344CB8AC3E}">
        <p14:creationId xmlns:p14="http://schemas.microsoft.com/office/powerpoint/2010/main" val="329063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miamitower.net/"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83420"/>
            <a:ext cx="3661580" cy="307777"/>
          </a:xfrm>
          <a:prstGeom prst="rect">
            <a:avLst/>
          </a:prstGeom>
          <a:noFill/>
        </p:spPr>
        <p:txBody>
          <a:bodyPr wrap="none" rtlCol="0">
            <a:spAutoFit/>
          </a:bodyPr>
          <a:lstStyle/>
          <a:p>
            <a:r>
              <a:rPr kumimoji="1" lang="ja-JP" altLang="en-US" sz="1400" b="1" dirty="0" smtClean="0"/>
              <a:t>米州住友商事会社　メディア</a:t>
            </a:r>
            <a:r>
              <a:rPr kumimoji="1" lang="en-US" altLang="ja-JP" sz="1400" b="1" dirty="0" smtClean="0"/>
              <a:t>&amp;</a:t>
            </a:r>
            <a:r>
              <a:rPr kumimoji="1" lang="ja-JP" altLang="en-US" sz="1400" b="1" dirty="0" smtClean="0"/>
              <a:t>不動産グループ</a:t>
            </a:r>
            <a:endParaRPr kumimoji="1" lang="ja-JP" altLang="en-US" sz="1400" b="1" dirty="0"/>
          </a:p>
        </p:txBody>
      </p:sp>
      <p:sp>
        <p:nvSpPr>
          <p:cNvPr id="5" name="TextBox 4"/>
          <p:cNvSpPr txBox="1"/>
          <p:nvPr/>
        </p:nvSpPr>
        <p:spPr>
          <a:xfrm>
            <a:off x="228600" y="666214"/>
            <a:ext cx="6324600" cy="3600986"/>
          </a:xfrm>
          <a:prstGeom prst="rect">
            <a:avLst/>
          </a:prstGeom>
          <a:noFill/>
        </p:spPr>
        <p:txBody>
          <a:bodyPr wrap="square" rtlCol="0">
            <a:spAutoFit/>
          </a:bodyPr>
          <a:lstStyle/>
          <a:p>
            <a:r>
              <a:rPr lang="ja-JP" altLang="en-US" sz="1200" dirty="0"/>
              <a:t>米州住友商事会社　メディア</a:t>
            </a:r>
            <a:r>
              <a:rPr lang="en-US" altLang="ja-JP" sz="1200" dirty="0"/>
              <a:t>&amp;</a:t>
            </a:r>
            <a:r>
              <a:rPr lang="ja-JP" altLang="en-US" sz="1200" dirty="0"/>
              <a:t>不動産グルー</a:t>
            </a:r>
            <a:r>
              <a:rPr lang="ja-JP" altLang="en-US" sz="1200" dirty="0" smtClean="0"/>
              <a:t>プ</a:t>
            </a:r>
            <a:r>
              <a:rPr lang="ja-JP" altLang="ja-JP" sz="1200" dirty="0" smtClean="0"/>
              <a:t>で</a:t>
            </a:r>
            <a:r>
              <a:rPr lang="ja-JP" altLang="ja-JP" sz="1200" dirty="0"/>
              <a:t>は、</a:t>
            </a:r>
            <a:r>
              <a:rPr lang="en-US" altLang="ja-JP" sz="1200" dirty="0"/>
              <a:t>2016</a:t>
            </a:r>
            <a:r>
              <a:rPr lang="ja-JP" altLang="ja-JP" sz="1200" dirty="0"/>
              <a:t>年</a:t>
            </a:r>
            <a:r>
              <a:rPr lang="en-US" altLang="ja-JP" sz="1200" dirty="0"/>
              <a:t>5</a:t>
            </a:r>
            <a:r>
              <a:rPr lang="ja-JP" altLang="ja-JP" sz="1200" dirty="0"/>
              <a:t>月よりフロリダ州マイアミ市のダウンタウンに位置するランドマークタワー「マイアミタワー」を運用しております。</a:t>
            </a:r>
          </a:p>
          <a:p>
            <a:r>
              <a:rPr lang="en-US" altLang="ja-JP" sz="1200" dirty="0"/>
              <a:t> </a:t>
            </a:r>
            <a:endParaRPr lang="ja-JP" altLang="ja-JP" sz="1200" dirty="0"/>
          </a:p>
          <a:p>
            <a:r>
              <a:rPr lang="ja-JP" altLang="ja-JP" sz="1200" dirty="0"/>
              <a:t>マイアミタワーは、世界的に有名な建築家である</a:t>
            </a:r>
            <a:r>
              <a:rPr lang="en-US" altLang="ja-JP" sz="1200" dirty="0" err="1"/>
              <a:t>I.M.Pei</a:t>
            </a:r>
            <a:r>
              <a:rPr lang="ja-JP" altLang="ja-JP" sz="1200" dirty="0"/>
              <a:t>氏によって設計された上層階</a:t>
            </a:r>
            <a:r>
              <a:rPr lang="en-US" altLang="ja-JP" sz="1200" dirty="0"/>
              <a:t>37</a:t>
            </a:r>
            <a:r>
              <a:rPr lang="ja-JP" altLang="ja-JP" sz="1200" dirty="0"/>
              <a:t>フロアのオフィス部分、下層階</a:t>
            </a:r>
            <a:r>
              <a:rPr lang="en-US" altLang="ja-JP" sz="1200" dirty="0"/>
              <a:t>10</a:t>
            </a:r>
            <a:r>
              <a:rPr lang="ja-JP" altLang="ja-JP" sz="1200" dirty="0"/>
              <a:t>フロアの駐車場部分、</a:t>
            </a:r>
            <a:r>
              <a:rPr lang="en-US" altLang="ja-JP" sz="1200" dirty="0"/>
              <a:t>1</a:t>
            </a:r>
            <a:r>
              <a:rPr lang="ja-JP" altLang="ja-JP" sz="1200" dirty="0"/>
              <a:t>階の商業施設部分からなり、</a:t>
            </a:r>
            <a:r>
              <a:rPr lang="en-US" altLang="ja-JP" sz="1200" dirty="0"/>
              <a:t>2</a:t>
            </a:r>
            <a:r>
              <a:rPr lang="ja-JP" altLang="ja-JP" sz="1200" dirty="0"/>
              <a:t>階にはマイアミ市の中心を走るメトロムーバーのナイトステーション駅が併設、フロリダ州の主要都市を結ぶハイウェー</a:t>
            </a:r>
            <a:r>
              <a:rPr lang="en-US" altLang="ja-JP" sz="1200" dirty="0"/>
              <a:t>I-95</a:t>
            </a:r>
            <a:r>
              <a:rPr lang="ja-JP" altLang="ja-JP" sz="1200" dirty="0"/>
              <a:t>からビル駐車場入り口への直接のアクセスを有する大型オフィスビルです。</a:t>
            </a:r>
          </a:p>
          <a:p>
            <a:r>
              <a:rPr lang="en-US" altLang="ja-JP" sz="1200" dirty="0"/>
              <a:t> </a:t>
            </a:r>
            <a:endParaRPr lang="ja-JP" altLang="ja-JP" sz="1200" dirty="0"/>
          </a:p>
          <a:p>
            <a:r>
              <a:rPr lang="ja-JP" altLang="ja-JP" sz="1200" dirty="0"/>
              <a:t>マイアミタワーではビジネス・文化の両面で地域コミュニティーの中心として人が集まるオフィスビルを目指しており、ビル</a:t>
            </a:r>
            <a:r>
              <a:rPr lang="en-US" altLang="ja-JP" sz="1200" dirty="0"/>
              <a:t>11</a:t>
            </a:r>
            <a:r>
              <a:rPr lang="ja-JP" altLang="ja-JP" sz="1200" dirty="0"/>
              <a:t>階のマイアミ市ダウンタウン最大規模の屋外テラスについては、ビルのテナントのみならず、地元企業、政府機関、</a:t>
            </a:r>
            <a:r>
              <a:rPr lang="en-US" altLang="ja-JP" sz="1200" dirty="0"/>
              <a:t>NPO</a:t>
            </a:r>
            <a:r>
              <a:rPr lang="ja-JP" altLang="ja-JP" sz="1200" dirty="0"/>
              <a:t>団体等にイベント会場として</a:t>
            </a:r>
            <a:r>
              <a:rPr lang="ja-JP" altLang="ja-JP" sz="1200"/>
              <a:t>広</a:t>
            </a:r>
            <a:r>
              <a:rPr lang="ja-JP" altLang="ja-JP" sz="1200" smtClean="0"/>
              <a:t>く貸</a:t>
            </a:r>
            <a:r>
              <a:rPr lang="ja-JP" altLang="ja-JP" sz="1200" dirty="0"/>
              <a:t>し出しをしております。</a:t>
            </a:r>
            <a:r>
              <a:rPr lang="en-US" altLang="ja-JP" sz="1200" dirty="0"/>
              <a:t>2018</a:t>
            </a:r>
            <a:r>
              <a:rPr lang="ja-JP" altLang="ja-JP" sz="1200" dirty="0"/>
              <a:t>年初旬には屋外テラスに直結し、イベント会場としての利用可能なテナントラウンジの竣工も予定ですので、マイアミ市内でイベント会場をお探しの際にはご相談ください</a:t>
            </a:r>
            <a:r>
              <a:rPr lang="ja-JP" altLang="ja-JP" sz="1200" dirty="0" smtClean="0"/>
              <a:t>。</a:t>
            </a:r>
            <a:endParaRPr lang="en-US" altLang="ja-JP" sz="1200" dirty="0" smtClean="0"/>
          </a:p>
          <a:p>
            <a:r>
              <a:rPr lang="en-US" altLang="ja-JP" sz="1200" dirty="0"/>
              <a:t> </a:t>
            </a:r>
            <a:endParaRPr lang="ja-JP" altLang="ja-JP" sz="1200" dirty="0"/>
          </a:p>
          <a:p>
            <a:r>
              <a:rPr lang="ja-JP" altLang="en-US" sz="1200" dirty="0" smtClean="0"/>
              <a:t>米州住友商事会社</a:t>
            </a:r>
            <a:r>
              <a:rPr lang="ja-JP" altLang="ja-JP" sz="1200" dirty="0" smtClean="0"/>
              <a:t>で</a:t>
            </a:r>
            <a:r>
              <a:rPr lang="ja-JP" altLang="ja-JP" sz="1200" dirty="0"/>
              <a:t>は、</a:t>
            </a:r>
            <a:r>
              <a:rPr lang="en-US" altLang="ja-JP" sz="1200" dirty="0"/>
              <a:t>2008</a:t>
            </a:r>
            <a:r>
              <a:rPr lang="ja-JP" altLang="ja-JP" sz="1200" dirty="0"/>
              <a:t>年から</a:t>
            </a:r>
            <a:r>
              <a:rPr lang="en-US" altLang="ja-JP" sz="1200" dirty="0"/>
              <a:t>2012</a:t>
            </a:r>
            <a:r>
              <a:rPr lang="ja-JP" altLang="ja-JP" sz="1200" dirty="0"/>
              <a:t>年まで、マイアミタワーと同地域にある同規模のオフィスビル（マイアミセンター：地上</a:t>
            </a:r>
            <a:r>
              <a:rPr lang="en-US" altLang="ja-JP" sz="1200" dirty="0"/>
              <a:t>34</a:t>
            </a:r>
            <a:r>
              <a:rPr lang="ja-JP" altLang="ja-JP" sz="1200" dirty="0"/>
              <a:t>階建、</a:t>
            </a:r>
            <a:r>
              <a:rPr lang="en-US" altLang="ja-JP" sz="1200" dirty="0"/>
              <a:t>72,745</a:t>
            </a:r>
            <a:r>
              <a:rPr lang="ja-JP" altLang="ja-JP" sz="1200" dirty="0"/>
              <a:t>平方メートル）の保有・賃貸運営実績があり、マイアミタワーはフロリダ州マイアミ市における</a:t>
            </a:r>
            <a:r>
              <a:rPr lang="en-US" altLang="ja-JP" sz="1200" dirty="0"/>
              <a:t>2</a:t>
            </a:r>
            <a:r>
              <a:rPr lang="ja-JP" altLang="ja-JP" sz="1200" dirty="0"/>
              <a:t>件目</a:t>
            </a:r>
            <a:r>
              <a:rPr lang="ja-JP" altLang="ja-JP" sz="1200" dirty="0" smtClean="0"/>
              <a:t>の</a:t>
            </a:r>
            <a:r>
              <a:rPr lang="ja-JP" altLang="en-US" sz="1200" dirty="0" smtClean="0"/>
              <a:t>オフィス</a:t>
            </a:r>
            <a:r>
              <a:rPr lang="ja-JP" altLang="ja-JP" sz="1200" dirty="0" smtClean="0"/>
              <a:t>投</a:t>
            </a:r>
            <a:r>
              <a:rPr lang="ja-JP" altLang="ja-JP" sz="1200" dirty="0"/>
              <a:t>資となります</a:t>
            </a:r>
            <a:r>
              <a:rPr lang="ja-JP" altLang="ja-JP" sz="1200" dirty="0" smtClean="0"/>
              <a:t>。</a:t>
            </a:r>
            <a:r>
              <a:rPr lang="ja-JP" altLang="en-US" sz="1200" dirty="0" smtClean="0"/>
              <a:t>また上記に加え、フロリダ州ジャクソンビル市、及び、フォートローダーデール市にて賃貸アパート開発事業にも取り組んでおります。</a:t>
            </a:r>
            <a:endParaRPr lang="en-US" altLang="ja-JP" sz="1200" dirty="0" smtClean="0"/>
          </a:p>
        </p:txBody>
      </p:sp>
      <p:sp>
        <p:nvSpPr>
          <p:cNvPr id="6" name="TextBox 5"/>
          <p:cNvSpPr txBox="1"/>
          <p:nvPr/>
        </p:nvSpPr>
        <p:spPr>
          <a:xfrm>
            <a:off x="266700" y="6858000"/>
            <a:ext cx="3238500" cy="2062103"/>
          </a:xfrm>
          <a:prstGeom prst="rect">
            <a:avLst/>
          </a:prstGeom>
          <a:noFill/>
        </p:spPr>
        <p:txBody>
          <a:bodyPr wrap="square" rtlCol="0">
            <a:spAutoFit/>
          </a:bodyPr>
          <a:lstStyle/>
          <a:p>
            <a:r>
              <a:rPr lang="en-US" altLang="ja-JP" sz="1200" dirty="0" smtClean="0"/>
              <a:t> </a:t>
            </a:r>
            <a:r>
              <a:rPr lang="ja-JP" altLang="ja-JP" sz="1200" dirty="0" smtClean="0"/>
              <a:t>【マイアミタワー概要】</a:t>
            </a:r>
            <a:r>
              <a:rPr lang="en-US" altLang="ja-JP" sz="1200" dirty="0" smtClean="0"/>
              <a:t> </a:t>
            </a:r>
          </a:p>
          <a:p>
            <a:r>
              <a:rPr lang="ja-JP" altLang="ja-JP" sz="1200" dirty="0" smtClean="0"/>
              <a:t>住所 ：</a:t>
            </a:r>
            <a:r>
              <a:rPr lang="en-US" altLang="ja-JP" sz="1200" dirty="0" smtClean="0"/>
              <a:t> 100 SE 2nd Street, Miami, FL </a:t>
            </a:r>
            <a:endParaRPr lang="ja-JP" altLang="ja-JP" sz="1200" dirty="0" smtClean="0"/>
          </a:p>
          <a:p>
            <a:r>
              <a:rPr lang="ja-JP" altLang="ja-JP" sz="1200" dirty="0" smtClean="0"/>
              <a:t>構造規模 ： 鉄筋コンクリート造　</a:t>
            </a:r>
            <a:r>
              <a:rPr lang="en-US" altLang="ja-JP" sz="1200" dirty="0" smtClean="0"/>
              <a:t>47</a:t>
            </a:r>
            <a:r>
              <a:rPr lang="ja-JP" altLang="ja-JP" sz="1200" dirty="0" smtClean="0"/>
              <a:t>階建</a:t>
            </a:r>
            <a:r>
              <a:rPr lang="en-US" altLang="ja-JP" sz="1200" dirty="0" smtClean="0"/>
              <a:t> </a:t>
            </a:r>
            <a:endParaRPr lang="ja-JP" altLang="ja-JP" sz="1200" dirty="0" smtClean="0"/>
          </a:p>
          <a:p>
            <a:r>
              <a:rPr lang="ja-JP" altLang="ja-JP" sz="1200" dirty="0" smtClean="0"/>
              <a:t>賃貸床面積 ：</a:t>
            </a:r>
            <a:r>
              <a:rPr lang="en-US" altLang="ja-JP" sz="1200" dirty="0" smtClean="0"/>
              <a:t> 58,745</a:t>
            </a:r>
            <a:r>
              <a:rPr lang="ja-JP" altLang="ja-JP" sz="1200" dirty="0" smtClean="0"/>
              <a:t>平方メートル</a:t>
            </a:r>
            <a:r>
              <a:rPr lang="en-US" altLang="ja-JP" sz="1200" dirty="0" smtClean="0"/>
              <a:t> </a:t>
            </a:r>
            <a:endParaRPr lang="ja-JP" altLang="ja-JP" sz="1200" dirty="0" smtClean="0"/>
          </a:p>
          <a:p>
            <a:r>
              <a:rPr lang="ja-JP" altLang="ja-JP" sz="1200" dirty="0" smtClean="0"/>
              <a:t>竣工年 ：</a:t>
            </a:r>
            <a:r>
              <a:rPr lang="en-US" altLang="ja-JP" sz="1200" dirty="0" smtClean="0"/>
              <a:t> 1987</a:t>
            </a:r>
            <a:r>
              <a:rPr lang="ja-JP" altLang="ja-JP" sz="1200" dirty="0" smtClean="0"/>
              <a:t>年</a:t>
            </a:r>
            <a:endParaRPr lang="en-US" altLang="ja-JP" sz="1200" dirty="0" smtClean="0"/>
          </a:p>
          <a:p>
            <a:endParaRPr lang="ja-JP" altLang="ja-JP" sz="400" dirty="0" smtClean="0"/>
          </a:p>
          <a:p>
            <a:r>
              <a:rPr lang="ja-JP" altLang="ja-JP" sz="1200" dirty="0" smtClean="0"/>
              <a:t>オフィス、商業スペース共に</a:t>
            </a:r>
            <a:r>
              <a:rPr lang="ja-JP" altLang="en-US" sz="1200" dirty="0" smtClean="0"/>
              <a:t>現在</a:t>
            </a:r>
            <a:r>
              <a:rPr lang="ja-JP" altLang="ja-JP" sz="1200" dirty="0" smtClean="0"/>
              <a:t>募集中の区画があります</a:t>
            </a:r>
            <a:r>
              <a:rPr lang="ja-JP" altLang="en-US" sz="1200" dirty="0" smtClean="0"/>
              <a:t>。</a:t>
            </a:r>
            <a:r>
              <a:rPr lang="ja-JP" altLang="ja-JP" sz="1200" dirty="0" smtClean="0"/>
              <a:t>マイアミ市内でスペースをお探しの場合はぜひ</a:t>
            </a:r>
            <a:r>
              <a:rPr lang="ja-JP" altLang="en-US" sz="1200" dirty="0" smtClean="0"/>
              <a:t>ご検討ください</a:t>
            </a:r>
            <a:r>
              <a:rPr lang="ja-JP" altLang="ja-JP" sz="1200" dirty="0" smtClean="0"/>
              <a:t>。</a:t>
            </a:r>
            <a:endParaRPr lang="en-US" altLang="ja-JP" sz="1200" dirty="0"/>
          </a:p>
          <a:p>
            <a:endParaRPr lang="ja-JP" altLang="ja-JP" sz="400" dirty="0" smtClean="0"/>
          </a:p>
          <a:p>
            <a:r>
              <a:rPr lang="ja-JP" altLang="en-US" sz="1200" dirty="0" smtClean="0"/>
              <a:t>マイアミタワーホームページ</a:t>
            </a:r>
            <a:r>
              <a:rPr lang="ja-JP" altLang="ja-JP" sz="1200" dirty="0" smtClean="0"/>
              <a:t>：</a:t>
            </a:r>
            <a:r>
              <a:rPr lang="en-US" altLang="ja-JP" sz="1200" u="sng" dirty="0" smtClean="0">
                <a:hlinkClick r:id="rId2"/>
              </a:rPr>
              <a:t>http://www.miamitower.net/</a:t>
            </a:r>
            <a:endParaRPr lang="ja-JP" altLang="ja-JP" sz="1200" dirty="0" smtClean="0"/>
          </a:p>
        </p:txBody>
      </p:sp>
      <p:pic>
        <p:nvPicPr>
          <p:cNvPr id="1026" name="Picture 2" descr="C:\Users\A40080\Dropbox (SCOA RE)\8. Miami Tower\5. Marketing\Picture of the building\MT_AD_5G3A7844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6788624"/>
            <a:ext cx="3093014" cy="206210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40080\Dropbox (SCOA RE)\8. Miami Tower\1. Bldg Operations\Renovation\1_Sky lobby renovation\12_Reception Rendering\lounge_.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094" y="4419600"/>
            <a:ext cx="4529706"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749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16</Words>
  <Application>Microsoft Office PowerPoint</Application>
  <PresentationFormat>On-screen Show (4:3)</PresentationFormat>
  <Paragraphs>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SCOA</dc:creator>
  <cp:lastModifiedBy>SCOA</cp:lastModifiedBy>
  <cp:revision>5</cp:revision>
  <dcterms:created xsi:type="dcterms:W3CDTF">2018-01-12T23:58:23Z</dcterms:created>
  <dcterms:modified xsi:type="dcterms:W3CDTF">2018-01-17T19:30:16Z</dcterms:modified>
</cp:coreProperties>
</file>